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F424C-B6D8-4E83-AAF5-DC7954AA8E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CB015-AA27-4819-92FD-35DFBE811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2AC21-F04C-4DE7-8BE4-BEACD997A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1C9A8-E4D5-43E5-9FC8-5BF72872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600AF-C47D-4FE3-BFE2-181CCBE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98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CDCF8-3C1F-439F-B37A-8FED80CA4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BCF217-2E49-45FE-B3F2-AA92E9D58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7BCCB-1A16-407D-B04D-81473A19E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04175-8545-45F3-9DA3-5886A636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40E9E-14FB-496E-A773-3790EE03F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0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27C63D-5CCC-4877-8E47-C143839A9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8C3B9-E3BD-4300-91F9-63A760337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B544F0-F642-4665-AD0B-FE75E671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810E4-EE89-4997-A712-35B28048D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C584E-B8BF-47FE-BC80-13FC2630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0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A2DF-D487-4311-8884-7A4A0C91E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B00B4-1B66-4917-8476-E7D4415B9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DB0BA-227C-4A91-B107-4DD229E3D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CE4D-080B-45ED-B428-0FC85912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CF8D7-ADCA-4AC4-9866-AAE4B816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18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AB5B5-BA65-4F5A-B04E-B3C55343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B41A2-771F-42B9-996F-EB8508A27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C9BFC-808F-4F95-AE2C-40C9CB6EA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6F053-C8A9-4CF2-B271-38016898B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60249-F5F3-434A-8FB1-6862D43F7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96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E536A-30ED-442F-BBC8-962FCCD58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F38B7-AD35-4C67-8AE1-2383DF9FD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07E89-7A35-41BA-80C5-D6EEDA504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EB186-7A9D-4F68-96B2-287E80868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3817F-7586-4217-B4F0-64C722F9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8942B-B055-4DB4-957C-75859E75E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18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EF7A4-F7FA-4068-8A9D-B50EF6BE5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25EE2-5203-4527-8016-1A5D87864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6C041C-5777-4462-AE97-8B579E91C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DED4B6-318D-4E55-A875-28861396C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021A4C-0629-4247-A13A-BF693A9043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FEBD75-4E9C-4C6E-B62A-0A4BB894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19AC82-4BF5-41DF-A1A3-C83AE76E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0EC908-CFE2-44C7-B793-7303250B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8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C320D-DEEA-4770-AF8D-5AFBCD372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7D7B78-20E0-4A93-A41E-B86E5F7EE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621A7-B2DE-44D0-B700-5A0861425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23D38-11F4-4EAD-A3CD-AF6A87ECF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9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16E531-16FA-4C52-80A8-8340F0709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668141-A0E4-48B0-B547-4A33B8B9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092626-969B-4AA3-B5DB-6EB6967D4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3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7430A-CE97-4702-A11B-24C6CBFC6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53B9-5BBE-4E6F-9CCB-3213B3845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FAC16-68FE-4C9B-BD9F-96B16C3BA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EE240-E893-43B3-B3AC-2F0879F57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B928C4-C4F8-4DA9-8B1C-2CC3E40B1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9A41C-E6A4-4179-9E45-AA9FD082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1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E4AF9-7A8D-45FF-8BDA-DD07080AE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2EDC6D-66FC-4F33-9A48-B30F6DAC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A74643-B1B3-4623-9E39-2BB1499F6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59CD1-A332-498C-A1C9-9E6FB722F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3EAD29-A8CF-4534-979B-2F00E0E9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7A00D-FC41-4ADB-ACAC-4D12A4FC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2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00174-8710-4431-AFF2-0D7FCE3F6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09556-A0F6-4F1D-86EB-6BF81377C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2C367-7736-45F7-8240-8AF2D4836A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8B63C-2C84-4050-9A44-860046397DB0}" type="datetimeFigureOut">
              <a:rPr lang="en-US" smtClean="0"/>
              <a:t>8/22/2019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EC69F-D063-47EC-BE0B-FFC52AB4A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E5FC4E-BF40-410A-B633-BB8C3944D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CF351-8F55-4111-91CF-E7D64A3470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6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86B566-EC6A-47D7-BE80-23ECE57B9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4525347"/>
            <a:ext cx="6801321" cy="1737360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Community Basics: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DAD58-AD67-4AB6-A3B1-513EF78012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1258" y="4525347"/>
            <a:ext cx="3258675" cy="1737360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Checking the Library</a:t>
            </a: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68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7713C7-27B5-4F9B-9F59-919F1B682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Choose your desired Section page. Click ‘Library’: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D195F5-1A4F-4B6F-8C55-FB9AC1B1E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84" y="1674056"/>
            <a:ext cx="10588431" cy="468115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D658132-BD5E-4D5E-B9AB-0FBC09D0A568}"/>
              </a:ext>
            </a:extLst>
          </p:cNvPr>
          <p:cNvSpPr/>
          <p:nvPr/>
        </p:nvSpPr>
        <p:spPr>
          <a:xfrm>
            <a:off x="3747911" y="2946400"/>
            <a:ext cx="982133" cy="4826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10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0BCCDB1-693A-4E23-A894-CB24D9F8E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343406"/>
            <a:ext cx="10905066" cy="417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21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16EFBA-2069-4101-8B66-2FB5DDD59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Choose the desired content file: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518F44-542D-4729-8AB2-73B90EDB68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1" y="2007120"/>
            <a:ext cx="12089219" cy="332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68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Community Basics:</vt:lpstr>
      <vt:lpstr>Choose your desired Section page. Click ‘Library’:</vt:lpstr>
      <vt:lpstr>PowerPoint Presentation</vt:lpstr>
      <vt:lpstr>Choose the desired content file: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Basics:</dc:title>
  <dc:creator>Katie Null</dc:creator>
  <cp:lastModifiedBy>Katie Null</cp:lastModifiedBy>
  <cp:revision>2</cp:revision>
  <dcterms:created xsi:type="dcterms:W3CDTF">2019-08-20T19:57:40Z</dcterms:created>
  <dcterms:modified xsi:type="dcterms:W3CDTF">2019-08-22T15:21:17Z</dcterms:modified>
</cp:coreProperties>
</file>